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11"/>
  </p:notesMasterIdLst>
  <p:handoutMasterIdLst>
    <p:handoutMasterId r:id="rId212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085" r:id="rId142"/>
    <p:sldId id="1086" r:id="rId143"/>
    <p:sldId id="1087" r:id="rId144"/>
    <p:sldId id="1088" r:id="rId145"/>
    <p:sldId id="1089" r:id="rId146"/>
    <p:sldId id="1090" r:id="rId147"/>
    <p:sldId id="1091" r:id="rId148"/>
    <p:sldId id="1092" r:id="rId149"/>
    <p:sldId id="1093" r:id="rId150"/>
    <p:sldId id="1094" r:id="rId151"/>
    <p:sldId id="1095" r:id="rId152"/>
    <p:sldId id="1096" r:id="rId153"/>
    <p:sldId id="1097" r:id="rId154"/>
    <p:sldId id="1098" r:id="rId155"/>
    <p:sldId id="1099" r:id="rId156"/>
    <p:sldId id="1100" r:id="rId157"/>
    <p:sldId id="1132" r:id="rId158"/>
    <p:sldId id="1101" r:id="rId159"/>
    <p:sldId id="1133" r:id="rId160"/>
    <p:sldId id="1102" r:id="rId161"/>
    <p:sldId id="1103" r:id="rId162"/>
    <p:sldId id="1104" r:id="rId163"/>
    <p:sldId id="1105" r:id="rId164"/>
    <p:sldId id="1116" r:id="rId165"/>
    <p:sldId id="1115" r:id="rId166"/>
    <p:sldId id="1117" r:id="rId167"/>
    <p:sldId id="1130" r:id="rId168"/>
    <p:sldId id="1131" r:id="rId169"/>
    <p:sldId id="1106" r:id="rId170"/>
    <p:sldId id="1107" r:id="rId171"/>
    <p:sldId id="1108" r:id="rId172"/>
    <p:sldId id="1109" r:id="rId173"/>
    <p:sldId id="1118" r:id="rId174"/>
    <p:sldId id="1121" r:id="rId175"/>
    <p:sldId id="1122" r:id="rId176"/>
    <p:sldId id="1119" r:id="rId177"/>
    <p:sldId id="1123" r:id="rId178"/>
    <p:sldId id="1126" r:id="rId179"/>
    <p:sldId id="1129" r:id="rId180"/>
    <p:sldId id="1125" r:id="rId181"/>
    <p:sldId id="1112" r:id="rId182"/>
    <p:sldId id="1128" r:id="rId183"/>
    <p:sldId id="1113" r:id="rId184"/>
    <p:sldId id="1114" r:id="rId185"/>
    <p:sldId id="1033" r:id="rId186"/>
    <p:sldId id="881" r:id="rId187"/>
    <p:sldId id="1031" r:id="rId188"/>
    <p:sldId id="1030" r:id="rId189"/>
    <p:sldId id="885" r:id="rId190"/>
    <p:sldId id="889" r:id="rId191"/>
    <p:sldId id="887" r:id="rId192"/>
    <p:sldId id="888" r:id="rId193"/>
    <p:sldId id="1016" r:id="rId194"/>
    <p:sldId id="999" r:id="rId195"/>
    <p:sldId id="1000" r:id="rId196"/>
    <p:sldId id="1001" r:id="rId197"/>
    <p:sldId id="1002" r:id="rId198"/>
    <p:sldId id="1003" r:id="rId199"/>
    <p:sldId id="1004" r:id="rId200"/>
    <p:sldId id="1005" r:id="rId201"/>
    <p:sldId id="1015" r:id="rId202"/>
    <p:sldId id="1007" r:id="rId203"/>
    <p:sldId id="1008" r:id="rId204"/>
    <p:sldId id="1009" r:id="rId205"/>
    <p:sldId id="1010" r:id="rId206"/>
    <p:sldId id="1011" r:id="rId207"/>
    <p:sldId id="1012" r:id="rId208"/>
    <p:sldId id="1013" r:id="rId209"/>
    <p:sldId id="1014" r:id="rId210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11" autoAdjust="0"/>
  </p:normalViewPr>
  <p:slideViewPr>
    <p:cSldViewPr snapToGrid="0">
      <p:cViewPr varScale="1">
        <p:scale>
          <a:sx n="111" d="100"/>
          <a:sy n="111" d="100"/>
        </p:scale>
        <p:origin x="-1596" y="-90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03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tableStyles" Target="tableStyles.xml"/><Relationship Id="rId211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handoutMaster" Target="handoutMasters/handoutMaster1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theme" Target="theme/theme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Visio.Drawing.11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Visio.Drawing.11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Visio.Drawing.11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Visio.Drawing.11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void connect_GPSLocation (in position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disconnect_GPSLocation();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get_connection_GPSLocation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Visio.Drawing.11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Visio.Drawing.11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2010-6-30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Visio.Drawing.11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Visio.Drawing.11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Visio.Drawing.11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Rich API for configuring behavior and Quality of Service (QoS)</a:t>
            </a:r>
          </a:p>
          <a:p>
            <a:pPr eaLnBrk="1" hangingPunct="1"/>
            <a:r>
              <a:rPr lang="en-US" smtClean="0"/>
              <a:t>Flexibility and robustness comes at the price of increased complexity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The basic ports are grouped into three categories:  </a:t>
            </a:r>
            <a:r>
              <a:rPr lang="en-US" i="1" smtClean="0"/>
              <a:t>Data Access – Publishing, Data Access – Subscribing, </a:t>
            </a:r>
            <a:r>
              <a:rPr lang="en-US" smtClean="0"/>
              <a:t>and </a:t>
            </a:r>
            <a:r>
              <a:rPr lang="en-US" i="1" smtClean="0"/>
              <a:t>Status Access</a:t>
            </a:r>
            <a:endParaRPr lang="en-US" smtClean="0"/>
          </a:p>
          <a:p>
            <a:pPr eaLnBrk="1" hangingPunct="1"/>
            <a:r>
              <a:rPr lang="en-US" b="1" smtClean="0"/>
              <a:t>Data Access – Publishing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Writer</a:t>
            </a:r>
            <a:r>
              <a:rPr lang="en-US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Updater</a:t>
            </a:r>
            <a:r>
              <a:rPr lang="en-US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porttype DDS_Write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uses DDS::DataWriter dds_entity;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Gathers connectors for all roles in a given use pattern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One or more DDS4CCM Extended Ports (as mirrorports)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Configuration meta-data (domain ID, topic name, QoS profiles)</a:t>
            </a:r>
          </a:p>
          <a:p>
            <a:pPr eaLnBrk="1" hangingPunct="1"/>
            <a:r>
              <a:rPr lang="en-US" sz="2000" smtClean="0"/>
              <a:t>Two standard defined ‘base connectors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DDS_Base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DDS_TopicBase</a:t>
            </a:r>
          </a:p>
          <a:p>
            <a:pPr eaLnBrk="1" hangingPunct="1"/>
            <a:r>
              <a:rPr lang="en-US" sz="2000" smtClean="0"/>
              <a:t>Two standard defined connectors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Visio.Drawing.11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38384" y="1392963"/>
            <a:ext cx="80159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raises 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3"/>
          <p:cNvSpPr>
            <a:spLocks noChangeArrowheads="1"/>
          </p:cNvSpPr>
          <p:nvPr/>
        </p:nvSpPr>
        <p:spPr bwMode="auto">
          <a:xfrm>
            <a:off x="111096" y="997007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local 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(in T datum,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Hello 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new_msg.msg 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writer-&gt;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 ::DDS::HANDLE_NIL);}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ccm_activate</a:t>
            </a:r>
            <a:r>
              <a:rPr lang="en-US" sz="140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This passes the </a:t>
            </a:r>
            <a:r>
              <a:rPr lang="en-US" sz="1400" dirty="0" smtClean="0"/>
              <a:t>Hello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over the local interface to the connector.  All DDS setup (domain, </a:t>
            </a:r>
            <a:r>
              <a:rPr lang="en-US" sz="1400" dirty="0" err="1"/>
              <a:t>QoS</a:t>
            </a:r>
            <a:r>
              <a:rPr lang="en-US" sz="140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151973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Obtaining the writer interface of the </a:t>
            </a:r>
            <a:r>
              <a:rPr lang="en-US" sz="1600" dirty="0" smtClean="0"/>
              <a:t>DDS4CCM </a:t>
            </a:r>
            <a:r>
              <a:rPr lang="en-US" sz="1400" dirty="0" smtClean="0"/>
              <a:t>connector.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Receiver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78564" y="1367327"/>
            <a:ext cx="7981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   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Listener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on_one_data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info);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on_many_data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TSeq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data,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infos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provides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Listener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push_consumer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02550" y="945732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3471" y="3333868"/>
            <a:ext cx="3420000" cy="578882"/>
          </a:xfrm>
          <a:prstGeom prst="wedgeRoundRectCallout">
            <a:avLst>
              <a:gd name="adj1" fmla="val -64571"/>
              <a:gd name="adj2" fmla="val 6368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 smtClean="0">
                <a:latin typeface="+mn-lt"/>
                <a:cs typeface="Courier New" pitchFamily="49" charset="0"/>
              </a:rPr>
              <a:t>DDS_Listen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port. 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Listener 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interface is called 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‘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data_listener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8" name="Rounded Rectangular Callout 4"/>
          <p:cNvSpPr>
            <a:spLocks noChangeArrowheads="1"/>
          </p:cNvSpPr>
          <p:nvPr/>
        </p:nvSpPr>
        <p:spPr bwMode="auto">
          <a:xfrm>
            <a:off x="5154583" y="4367910"/>
            <a:ext cx="3420000" cy="817245"/>
          </a:xfrm>
          <a:prstGeom prst="wedgeRoundRectCallout">
            <a:avLst>
              <a:gd name="adj1" fmla="val -70819"/>
              <a:gd name="adj2" fmla="val 3532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This time the DDS4CCM connector uses the Receiver component to callback to.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Receiver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DDS_Listen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provides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CCM_DDS::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ConnectorStatusListener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info_out_connector_status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3441048" y="4173700"/>
            <a:ext cx="4856163" cy="715963"/>
          </a:xfrm>
          <a:prstGeom prst="wedgeRoundRectCallout">
            <a:avLst>
              <a:gd name="adj1" fmla="val 1086"/>
              <a:gd name="adj2" fmla="val -1893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3884775" y="1501983"/>
            <a:ext cx="5105400" cy="715963"/>
          </a:xfrm>
          <a:prstGeom prst="wedgeRoundRectCallout">
            <a:avLst>
              <a:gd name="adj1" fmla="val -41506"/>
              <a:gd name="adj2" fmla="val 10867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Pushes new instance updates to the receiver upon receipt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animBg="1"/>
      <p:bldP spid="117768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68338" y="2478281"/>
            <a:ext cx="4547476" cy="3960058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on_one_data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(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Hello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&amp;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an_instance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ReadInfo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ACE_DEBUG ((LM_DEBUG,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“Received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message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&lt;%C&gt;\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an_instance.msg);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 dirty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94461"/>
              <a:gd name="adj2" fmla="val 8977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1115969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CCM_Listener_ptr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get_msg_data_listener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0" y="3700315"/>
            <a:ext cx="3831691" cy="2128242"/>
          </a:xfrm>
          <a:prstGeom prst="wedgeRoundRectCallout">
            <a:avLst>
              <a:gd name="adj1" fmla="val 2678"/>
              <a:gd name="adj2" fmla="val -1031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/>
              <a:t>Component executor </a:t>
            </a:r>
            <a:r>
              <a:rPr lang="en-US" sz="1700" dirty="0" err="1" smtClean="0"/>
              <a:t>get_msg_data_listener</a:t>
            </a:r>
            <a:r>
              <a:rPr lang="en-US" sz="1700" dirty="0" smtClean="0"/>
              <a:t> </a:t>
            </a:r>
            <a:r>
              <a:rPr lang="en-US" sz="1700" dirty="0"/>
              <a:t>navigation method</a:t>
            </a:r>
            <a:r>
              <a:rPr lang="en-US" sz="1700" dirty="0" smtClean="0"/>
              <a:t>. This methods is invoked by the DDS4CCM connector in order to retrieve the callback interface (which the Receiver component provides)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$CIAO_ROOT/connectors/dds4ccm/examples/Hello</a:t>
            </a:r>
          </a:p>
          <a:p>
            <a:pPr eaLnBrk="1" hangingPunct="1"/>
            <a:r>
              <a:rPr lang="en-US" dirty="0" smtClean="0"/>
              <a:t>A full implementation has been created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dirty="0" smtClean="0"/>
              <a:t>Multiple test scenarios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47346" y="3691071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sp>
        <p:nvSpPr>
          <p:cNvPr id="18739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environment variable DDS4CCM_NDDS_LOG_VERBOSITY controls the output of RTI NDDS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71500" y="2309813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RTI 4.5b Rev 01 is the only supported DDS implementation. 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168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Visio.Drawing.11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“MyFoo“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“MyFoo”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exception InternalError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string error_string;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interface MyFoo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foo (in string in_str, out string answer)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raises (InternalError);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attribute short rw_attrib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getraises (InternalError)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setraises (InternalError;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(2/2)</a:t>
            </a: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smtClean="0"/>
              <a:t>Sender component</a:t>
            </a:r>
          </a:p>
          <a:p>
            <a:r>
              <a:rPr lang="en-US" smtClean="0"/>
              <a:t>Receiver component</a:t>
            </a:r>
          </a:p>
          <a:p>
            <a:r>
              <a:rPr lang="en-US" smtClean="0"/>
              <a:t>AMI connector </a:t>
            </a:r>
          </a:p>
          <a:p>
            <a:r>
              <a:rPr lang="en-US" smtClean="0"/>
              <a:t>Deployment plan for these 3 components</a:t>
            </a:r>
            <a:br>
              <a:rPr lang="en-US" smtClean="0"/>
            </a:br>
            <a:endParaRPr lang="en-US" smtClean="0"/>
          </a:p>
          <a:p>
            <a:endParaRPr lang="en-US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2010-6-30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189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192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Visio.Drawing.11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Visio.Drawing.11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Visio.Drawing.11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Visio.Drawing.11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Visio.Drawing.11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Visio.Drawing.11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Visio.Drawing.11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2010-6-30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200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Visio.Drawing.11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Visio.Drawing.11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Visio.Drawing.11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Visio.Drawing.11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Visio.Drawing.11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Visio.Drawing.11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Visio.Drawing.11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Visio.Drawing.11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Visio.Drawing.11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Visio.Drawing.11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Visio.Drawing.11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Visio.Drawing.11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Visio.Drawing.11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Visio.Drawing.11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Visio.Drawing.11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Visio.Drawing.11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Visio.Drawing.11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Visio.Drawing.11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Visio.Drawing.11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Visio.Drawing.11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Visio.Drawing.11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Visio.Drawing.11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Visio.Drawing.11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2010-6-30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Visio.Drawing.11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Visio.Drawing.11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Visio.Drawing.11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Visio.Drawing.11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2010-6-30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2010-6-30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Visio.Drawing.11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Visio.Drawing.11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Visio.Drawing.11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Visio.Drawing.11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2010-6-30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Visio.Drawing.11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2010-6-30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Visio.Drawing.11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Visio.Drawing.11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Visio.Drawing.11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Visio.Drawing.11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2010-6-30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Visio.Drawing.11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Visio.Drawing.11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Visio.Drawing.11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54331</TotalTime>
  <Words>14792</Words>
  <Application>Microsoft Office PowerPoint</Application>
  <PresentationFormat>On-screen Show (4:3)</PresentationFormat>
  <Paragraphs>3653</Paragraphs>
  <Slides>208</Slides>
  <Notes>98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208</vt:i4>
      </vt:variant>
    </vt:vector>
  </HeadingPairs>
  <TitlesOfParts>
    <vt:vector size="214" baseType="lpstr">
      <vt:lpstr>DOC-Traditional</vt:lpstr>
      <vt:lpstr>Capsules</vt:lpstr>
      <vt:lpstr>Visio</vt:lpstr>
      <vt:lpstr>Microsoft Office Visio Drawing</vt:lpstr>
      <vt:lpstr>Document</vt:lpstr>
      <vt:lpstr>Clip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Slide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Slide 12</vt:lpstr>
      <vt:lpstr>Slide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Slide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Slide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Slide 40</vt:lpstr>
      <vt:lpstr>Component &amp; Home for Simple HelloWorld</vt:lpstr>
      <vt:lpstr>The Client OMG IDL Mapping</vt:lpstr>
      <vt:lpstr>Simple Client for HelloWorld Component</vt:lpstr>
      <vt:lpstr>Slide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Slide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Slide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Slide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Slide 114</vt:lpstr>
      <vt:lpstr>Overview of Deployment &amp; Configuration Process </vt:lpstr>
      <vt:lpstr>Component Configuration Problem </vt:lpstr>
      <vt:lpstr>CCM Configuration Concept &amp; Solution</vt:lpstr>
      <vt:lpstr>Slide 118</vt:lpstr>
      <vt:lpstr>OMG Component Deployment &amp; Configuration Spec (1/2)</vt:lpstr>
      <vt:lpstr>OMG Component Deployment &amp; Configuration Spec (1/2)</vt:lpstr>
      <vt:lpstr>Slide 121</vt:lpstr>
      <vt:lpstr>Slide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Connector IDL Receiver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Implementation remarks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Overview of the implied ports</vt:lpstr>
      <vt:lpstr>Slide 180</vt:lpstr>
      <vt:lpstr>Slide 181</vt:lpstr>
      <vt:lpstr>Slide 182</vt:lpstr>
      <vt:lpstr>Slide 183</vt:lpstr>
      <vt:lpstr>Slide 184</vt:lpstr>
      <vt:lpstr>Overview of CIAO</vt:lpstr>
      <vt:lpstr>CIAO Status</vt:lpstr>
      <vt:lpstr>Slide 187</vt:lpstr>
      <vt:lpstr>Slide 188</vt:lpstr>
      <vt:lpstr>Slide 189</vt:lpstr>
      <vt:lpstr>Tutorial Summary</vt:lpstr>
      <vt:lpstr>Additional Information on CORBA &amp; CCM</vt:lpstr>
      <vt:lpstr>Slide 192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Slide 200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Johnny</cp:lastModifiedBy>
  <cp:revision>3301</cp:revision>
  <dcterms:created xsi:type="dcterms:W3CDTF">2002-03-21T05:07:33Z</dcterms:created>
  <dcterms:modified xsi:type="dcterms:W3CDTF">2010-06-30T12:09:53Z</dcterms:modified>
</cp:coreProperties>
</file>